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57" r:id="rId12"/>
    <p:sldId id="267" r:id="rId13"/>
    <p:sldId id="270" r:id="rId14"/>
    <p:sldId id="268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B4C7E7"/>
    <a:srgbClr val="FFC000"/>
    <a:srgbClr val="F5B43F"/>
    <a:srgbClr val="8FAADC"/>
    <a:srgbClr val="F2F2F2"/>
    <a:srgbClr val="D9D9D9"/>
    <a:srgbClr val="01557A"/>
    <a:srgbClr val="11334F"/>
    <a:srgbClr val="E7E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7" autoAdjust="0"/>
    <p:restoredTop sz="94660"/>
  </p:normalViewPr>
  <p:slideViewPr>
    <p:cSldViewPr snapToGrid="0">
      <p:cViewPr varScale="1">
        <p:scale>
          <a:sx n="88" d="100"/>
          <a:sy n="88" d="100"/>
        </p:scale>
        <p:origin x="12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3" Type="http://schemas.openxmlformats.org/officeDocument/2006/relationships/image" Target="../media/image31.png"/><Relationship Id="rId7" Type="http://schemas.openxmlformats.org/officeDocument/2006/relationships/image" Target="../media/image70.sv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68.sv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ommunity.powerbi.com/t5/Data-Stories-Gallery/PowerBI-Visual-Library/td-p/99839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2.svg"/><Relationship Id="rId18" Type="http://schemas.openxmlformats.org/officeDocument/2006/relationships/image" Target="../media/image53.png"/><Relationship Id="rId3" Type="http://schemas.openxmlformats.org/officeDocument/2006/relationships/image" Target="../media/image44.png"/><Relationship Id="rId21" Type="http://schemas.openxmlformats.org/officeDocument/2006/relationships/image" Target="../media/image56.png"/><Relationship Id="rId7" Type="http://schemas.openxmlformats.org/officeDocument/2006/relationships/image" Target="../media/image48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3.png"/><Relationship Id="rId16" Type="http://schemas.openxmlformats.org/officeDocument/2006/relationships/image" Target="../media/image15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14.svg"/><Relationship Id="rId10" Type="http://schemas.openxmlformats.org/officeDocument/2006/relationships/image" Target="../media/image51.png"/><Relationship Id="rId19" Type="http://schemas.openxmlformats.org/officeDocument/2006/relationships/image" Target="../media/image54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24612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99091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69914"/>
            <a:ext cx="5016457" cy="240114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238453"/>
              </p:ext>
            </p:extLst>
          </p:nvPr>
        </p:nvGraphicFramePr>
        <p:xfrm>
          <a:off x="628077" y="56673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087175"/>
              </p:ext>
            </p:extLst>
          </p:nvPr>
        </p:nvGraphicFramePr>
        <p:xfrm>
          <a:off x="628077" y="5086058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04871"/>
              </p:ext>
            </p:extLst>
          </p:nvPr>
        </p:nvGraphicFramePr>
        <p:xfrm>
          <a:off x="617364" y="4731662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117271"/>
              </p:ext>
            </p:extLst>
          </p:nvPr>
        </p:nvGraphicFramePr>
        <p:xfrm>
          <a:off x="629178" y="437536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667910"/>
              </p:ext>
            </p:extLst>
          </p:nvPr>
        </p:nvGraphicFramePr>
        <p:xfrm>
          <a:off x="2084801" y="1501781"/>
          <a:ext cx="4773199" cy="48702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9528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188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6002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8188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36223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36223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36223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36223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66135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93925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073" y="5797878"/>
            <a:ext cx="2414225" cy="701101"/>
          </a:xfrm>
          <a:prstGeom prst="rect">
            <a:avLst/>
          </a:prstGeom>
        </p:spPr>
      </p:pic>
      <p:pic>
        <p:nvPicPr>
          <p:cNvPr id="1027" name="図 1026">
            <a:extLst>
              <a:ext uri="{FF2B5EF4-FFF2-40B4-BE49-F238E27FC236}">
                <a16:creationId xmlns:a16="http://schemas.microsoft.com/office/drawing/2014/main" id="{DA88DABB-89FB-417C-85C8-53285A3897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1277" y="5456473"/>
            <a:ext cx="2005758" cy="1042506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1571" y="5000856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1" y="3730752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r="12726" b="64542"/>
          <a:stretch/>
        </p:blipFill>
        <p:spPr>
          <a:xfrm>
            <a:off x="2598358" y="4358644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32609" r="12726"/>
          <a:stretch/>
        </p:blipFill>
        <p:spPr>
          <a:xfrm>
            <a:off x="2598358" y="4782312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22650" r="12726" b="70720"/>
          <a:stretch/>
        </p:blipFill>
        <p:spPr>
          <a:xfrm>
            <a:off x="2598358" y="4610245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702603" y="4577305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11708" y="4358644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57259" y="5448947"/>
            <a:ext cx="999831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6AF85F-34C3-4884-98FF-2ABBB8538BD5}"/>
              </a:ext>
            </a:extLst>
          </p:cNvPr>
          <p:cNvSpPr/>
          <p:nvPr/>
        </p:nvSpPr>
        <p:spPr>
          <a:xfrm>
            <a:off x="5905500" y="5125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https://community.powerbi.com/t5/Data-Stories-Gallery/PowerBI-Visual-Library/td-p/998398</a:t>
            </a:r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46BDCB8-8C5C-4E6E-BDB5-153F021A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5" y="359028"/>
            <a:ext cx="5041829" cy="29141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908CBD7-CDDA-4A00-81F3-5DF363E3D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57" y="514859"/>
            <a:ext cx="4724809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498" y="159726"/>
            <a:ext cx="837250" cy="1069818"/>
          </a:xfrm>
          <a:prstGeom prst="rect">
            <a:avLst/>
          </a:prstGeom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0372432-8887-4DF3-B2C1-21D59A7BD3F7}"/>
              </a:ext>
            </a:extLst>
          </p:cNvPr>
          <p:cNvSpPr/>
          <p:nvPr/>
        </p:nvSpPr>
        <p:spPr>
          <a:xfrm flipV="1">
            <a:off x="7110164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C481141B-2B26-4DA4-9D5D-4A4EEACB03D5}"/>
              </a:ext>
            </a:extLst>
          </p:cNvPr>
          <p:cNvSpPr/>
          <p:nvPr/>
        </p:nvSpPr>
        <p:spPr>
          <a:xfrm flipV="1">
            <a:off x="6390825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CFAB45-5A6A-4412-82E6-49D0B1E7986F}"/>
              </a:ext>
            </a:extLst>
          </p:cNvPr>
          <p:cNvSpPr/>
          <p:nvPr/>
        </p:nvSpPr>
        <p:spPr>
          <a:xfrm>
            <a:off x="6445724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CFBD39-02C1-4B4E-B0A5-BD4E53D9DD04}"/>
              </a:ext>
            </a:extLst>
          </p:cNvPr>
          <p:cNvSpPr/>
          <p:nvPr/>
        </p:nvSpPr>
        <p:spPr>
          <a:xfrm>
            <a:off x="6578621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3BD4B41-5024-4388-A038-9390642A8BC5}"/>
              </a:ext>
            </a:extLst>
          </p:cNvPr>
          <p:cNvSpPr/>
          <p:nvPr/>
        </p:nvSpPr>
        <p:spPr>
          <a:xfrm>
            <a:off x="6578621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8DE4FC-191D-4DAD-BEAB-069E495B88DF}"/>
              </a:ext>
            </a:extLst>
          </p:cNvPr>
          <p:cNvGrpSpPr/>
          <p:nvPr/>
        </p:nvGrpSpPr>
        <p:grpSpPr>
          <a:xfrm>
            <a:off x="6684065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D82DF9-A3B8-4577-B427-8725C5A74526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6F4A556-0736-4E8E-8019-11F20CE196C5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7DDE091-DC17-40A4-B0ED-2CC98667F055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20D8AA1-8318-4C66-8032-8E2F857019AE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2A49D4-5564-4CA6-B536-D37ECA40CAE5}"/>
              </a:ext>
            </a:extLst>
          </p:cNvPr>
          <p:cNvGrpSpPr/>
          <p:nvPr/>
        </p:nvGrpSpPr>
        <p:grpSpPr>
          <a:xfrm>
            <a:off x="6938832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CE611D0-83C4-4366-A3F9-4BD6C6E453A3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58F2427-8770-4EFD-BC48-2A082CD55CA4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247A9C-33A6-4C2C-990E-0D807A14C210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910302D-2632-4FDE-AC73-3A5E07057099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DB6E221-833D-475D-854D-BBFF69CB2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379" y="734890"/>
            <a:ext cx="737125" cy="775922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4D003313-686E-4831-85B6-CA4CDD3A47C0}"/>
              </a:ext>
            </a:extLst>
          </p:cNvPr>
          <p:cNvSpPr/>
          <p:nvPr/>
        </p:nvSpPr>
        <p:spPr>
          <a:xfrm>
            <a:off x="7138295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54AE530-D746-4BDD-B8BD-7283C3D0BD0C}"/>
              </a:ext>
            </a:extLst>
          </p:cNvPr>
          <p:cNvSpPr/>
          <p:nvPr/>
        </p:nvSpPr>
        <p:spPr>
          <a:xfrm>
            <a:off x="6442040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9E2D2-C729-41F9-85D2-47B9C8C50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4150" y="1671739"/>
            <a:ext cx="987638" cy="1286367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B38285D6-28D9-4302-9589-1552BC6FF259}"/>
              </a:ext>
            </a:extLst>
          </p:cNvPr>
          <p:cNvSpPr txBox="1"/>
          <p:nvPr/>
        </p:nvSpPr>
        <p:spPr>
          <a:xfrm>
            <a:off x="8787958" y="601098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475" y="393354"/>
            <a:ext cx="987638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</TotalTime>
  <Words>817</Words>
  <Application>Microsoft Office PowerPoint</Application>
  <PresentationFormat>Widescreen</PresentationFormat>
  <Paragraphs>460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Helvetica Neue</vt:lpstr>
      <vt:lpstr>Arial</vt:lpstr>
      <vt:lpstr>Calibri</vt:lpstr>
      <vt:lpstr>Calibri Light</vt:lpstr>
      <vt:lpstr>Impact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113</cp:revision>
  <dcterms:created xsi:type="dcterms:W3CDTF">2020-07-15T20:01:48Z</dcterms:created>
  <dcterms:modified xsi:type="dcterms:W3CDTF">2020-08-13T16:42:36Z</dcterms:modified>
</cp:coreProperties>
</file>